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334500" cy="5248275"/>
  <p:notesSz cx="5248275" cy="933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前面讲的都是「不失忆」。同一份归档还有第二个消费者：不是下一个会话里的我，而是想把事情做得更好的那个我。
三种读法：分钟级接手（缺什么查什么）；天级复盘（依据是记录，不是模型的自我叙述）；离线消化（Dream 读自己的留痕，把经历收成规则）。自我进化要能对账：规则落盘前后的同类任务都在库里。
这篇文章自己就是证据：第一稿在 r1484，两张动效图出自 r1501 与 r1506，都能在 /runs 里查到。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Created using Slidev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跨会话的永久黑匣子：当 pi-experiencev2 遇上 billion-context</dc:title>
  <dc:subject>PptxGenJS Presentation</dc:subject>
  <dc:creator/>
  <cp:lastModifiedBy/>
  <cp:revision>1</cp:revision>
  <dcterms:created xsi:type="dcterms:W3CDTF">2026-09-24T11:10:45Z</dcterms:created>
  <dcterms:modified xsi:type="dcterms:W3CDTF">2026-09-24T11:10:45Z</dcterms:modified>
</cp:coreProperties>
</file>