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9334500" cy="5248275"/>
  <p:notesSz cx="5248275" cy="93345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Created using Slidev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Billion-Context 解析：为什么长任务 Agent 不需要塞满百万上下文？</dc:title>
  <dc:subject>PptxGenJS Presentation</dc:subject>
  <dc:creator/>
  <cp:lastModifiedBy/>
  <cp:revision>1</cp:revision>
  <dcterms:created xsi:type="dcterms:W3CDTF">2026-09-24T04:57:39Z</dcterms:created>
  <dcterms:modified xsi:type="dcterms:W3CDTF">2026-09-24T04:57:39Z</dcterms:modified>
</cp:coreProperties>
</file>